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1" r:id="rId3"/>
    <p:sldId id="279" r:id="rId4"/>
    <p:sldId id="280" r:id="rId5"/>
    <p:sldId id="259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2" r:id="rId28"/>
    <p:sldId id="283" r:id="rId29"/>
    <p:sldId id="284" r:id="rId30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9" userDrawn="1">
          <p15:clr>
            <a:srgbClr val="A4A3A4"/>
          </p15:clr>
        </p15:guide>
        <p15:guide id="2" pos="12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4FB"/>
    <a:srgbClr val="FEFEFF"/>
    <a:srgbClr val="0932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64" autoAdjust="0"/>
    <p:restoredTop sz="96774"/>
  </p:normalViewPr>
  <p:slideViewPr>
    <p:cSldViewPr snapToGrid="0" snapToObjects="1">
      <p:cViewPr varScale="1">
        <p:scale>
          <a:sx n="84" d="100"/>
          <a:sy n="84" d="100"/>
        </p:scale>
        <p:origin x="427" y="82"/>
      </p:cViewPr>
      <p:guideLst>
        <p:guide orient="horz" pos="1049"/>
        <p:guide pos="12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2271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7628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259218" y="2673669"/>
            <a:ext cx="5022850" cy="1922082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grpSp>
        <p:nvGrpSpPr>
          <p:cNvPr id="20" name="Grouper 19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21" name="Image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22" name="Imag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344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roduction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7628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259218" y="2673669"/>
            <a:ext cx="5022850" cy="1922082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ERGENCE-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20" name="Image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764106"/>
            <a:ext cx="597412" cy="608697"/>
          </a:xfrm>
          <a:prstGeom prst="rect">
            <a:avLst/>
          </a:prstGeom>
        </p:spPr>
      </p:pic>
      <p:grpSp>
        <p:nvGrpSpPr>
          <p:cNvPr id="21" name="Grouper 20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22" name="Image 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MERGENCE-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20" name="Image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764106"/>
            <a:ext cx="597412" cy="608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EMERGENCE-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20" name="Image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764106"/>
            <a:ext cx="597412" cy="608697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BERG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8022" cy="625971"/>
          </a:xfrm>
          <a:prstGeom prst="rect">
            <a:avLst/>
          </a:prstGeom>
        </p:spPr>
      </p:pic>
      <p:grpSp>
        <p:nvGrpSpPr>
          <p:cNvPr id="12" name="Grouper 11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5" name="Imag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HEBERG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8022" cy="625971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5" name="Espace réservé du texte 1"/>
          <p:cNvSpPr txBox="1">
            <a:spLocks/>
          </p:cNvSpPr>
          <p:nvPr userDrawn="1"/>
        </p:nvSpPr>
        <p:spPr>
          <a:xfrm>
            <a:off x="366029" y="2270550"/>
            <a:ext cx="686022" cy="3281221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HEBERGEMENT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NT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1981" cy="631981"/>
          </a:xfrm>
          <a:prstGeom prst="rect">
            <a:avLst/>
          </a:prstGeom>
        </p:spPr>
      </p:pic>
      <p:grpSp>
        <p:nvGrpSpPr>
          <p:cNvPr id="8" name="Grouper 7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SANT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grpSp>
        <p:nvGrpSpPr>
          <p:cNvPr id="21" name="Grouper 20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22" name="Imag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1981" cy="631981"/>
          </a:xfrm>
          <a:prstGeom prst="rect">
            <a:avLst/>
          </a:prstGeom>
        </p:spPr>
      </p:pic>
      <p:sp>
        <p:nvSpPr>
          <p:cNvPr id="11" name="Espace réservé du texte 1"/>
          <p:cNvSpPr txBox="1">
            <a:spLocks/>
          </p:cNvSpPr>
          <p:nvPr userDrawn="1"/>
        </p:nvSpPr>
        <p:spPr>
          <a:xfrm>
            <a:off x="378386" y="2196411"/>
            <a:ext cx="686022" cy="3281221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SANTE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4" y="5746832"/>
            <a:ext cx="638022" cy="625971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LOGEMENT ADA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4" y="5746832"/>
            <a:ext cx="638022" cy="625971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4" name="Espace réservé du texte 1"/>
          <p:cNvSpPr txBox="1">
            <a:spLocks/>
          </p:cNvSpPr>
          <p:nvPr userDrawn="1"/>
        </p:nvSpPr>
        <p:spPr>
          <a:xfrm>
            <a:off x="370356" y="496366"/>
            <a:ext cx="686022" cy="5133619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LOGEMENT ADAPTE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ITE - LOGEMENT ACC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4" y="5746832"/>
            <a:ext cx="638022" cy="625971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4" name="Espace réservé du texte 1"/>
          <p:cNvSpPr txBox="1">
            <a:spLocks/>
          </p:cNvSpPr>
          <p:nvPr userDrawn="1"/>
        </p:nvSpPr>
        <p:spPr>
          <a:xfrm>
            <a:off x="370356" y="496366"/>
            <a:ext cx="686022" cy="5133619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LOGEMENT ACCOMPAGNE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562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ION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40690"/>
            <a:ext cx="649403" cy="660949"/>
          </a:xfrm>
          <a:prstGeom prst="rect">
            <a:avLst/>
          </a:prstGeom>
        </p:spPr>
      </p:pic>
      <p:grpSp>
        <p:nvGrpSpPr>
          <p:cNvPr id="7" name="Grouper 6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INSERTION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40690"/>
            <a:ext cx="649403" cy="660949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5" name="Espace réservé du texte 1"/>
          <p:cNvSpPr txBox="1">
            <a:spLocks/>
          </p:cNvSpPr>
          <p:nvPr userDrawn="1"/>
        </p:nvSpPr>
        <p:spPr>
          <a:xfrm>
            <a:off x="463029" y="332805"/>
            <a:ext cx="686022" cy="5199402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INSERTION PAR L’ACTIVITE ECONOMIQUE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USTIC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14183"/>
            <a:ext cx="698892" cy="643758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JUSTIC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14183"/>
            <a:ext cx="698892" cy="643758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3" name="Espace réservé du texte 1"/>
          <p:cNvSpPr txBox="1">
            <a:spLocks/>
          </p:cNvSpPr>
          <p:nvPr userDrawn="1"/>
        </p:nvSpPr>
        <p:spPr>
          <a:xfrm>
            <a:off x="415456" y="2129848"/>
            <a:ext cx="686022" cy="3281221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JUSTICE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COMPAGN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6" y="5773657"/>
            <a:ext cx="798269" cy="484284"/>
          </a:xfrm>
          <a:prstGeom prst="rect">
            <a:avLst/>
          </a:prstGeom>
        </p:spPr>
      </p:pic>
      <p:grpSp>
        <p:nvGrpSpPr>
          <p:cNvPr id="7" name="Grouper 6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ACCOMPAGN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6" y="5773657"/>
            <a:ext cx="798269" cy="484284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3" name="Espace réservé du texte 1"/>
          <p:cNvSpPr txBox="1">
            <a:spLocks/>
          </p:cNvSpPr>
          <p:nvPr userDrawn="1"/>
        </p:nvSpPr>
        <p:spPr>
          <a:xfrm>
            <a:off x="415456" y="1338294"/>
            <a:ext cx="686022" cy="4237704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ACCOMPAGNEMENT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ENTALIT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647847"/>
            <a:ext cx="588631" cy="586669"/>
          </a:xfrm>
          <a:prstGeom prst="rect">
            <a:avLst/>
          </a:prstGeom>
        </p:spPr>
      </p:pic>
      <p:grpSp>
        <p:nvGrpSpPr>
          <p:cNvPr id="8" name="Grouper 7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ENFANC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647847"/>
            <a:ext cx="588631" cy="586669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3" name="Espace réservé du texte 1"/>
          <p:cNvSpPr txBox="1">
            <a:spLocks/>
          </p:cNvSpPr>
          <p:nvPr userDrawn="1"/>
        </p:nvSpPr>
        <p:spPr>
          <a:xfrm>
            <a:off x="415456" y="1338294"/>
            <a:ext cx="686022" cy="4237704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ENFANCE</a:t>
            </a:r>
            <a:r>
              <a:rPr lang="fr-FR" sz="2400" baseline="0" dirty="0" smtClean="0">
                <a:solidFill>
                  <a:schemeClr val="bg1"/>
                </a:solidFill>
              </a:rPr>
              <a:t> ET PARENTALITE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compagnement social mobil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876451"/>
            <a:ext cx="690061" cy="358065"/>
          </a:xfrm>
          <a:prstGeom prst="rect">
            <a:avLst/>
          </a:prstGeom>
        </p:spPr>
      </p:pic>
      <p:grpSp>
        <p:nvGrpSpPr>
          <p:cNvPr id="8" name="Grouper 7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Accompagnement social mobil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876451"/>
            <a:ext cx="690061" cy="358065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3" name="Espace réservé du texte 1"/>
          <p:cNvSpPr txBox="1">
            <a:spLocks/>
          </p:cNvSpPr>
          <p:nvPr userDrawn="1"/>
        </p:nvSpPr>
        <p:spPr>
          <a:xfrm>
            <a:off x="431023" y="2251816"/>
            <a:ext cx="686022" cy="3471098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ACCOMPAGNEMENT SOCIAL MOBILE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/>
          <p:nvPr userDrawn="1"/>
        </p:nvSpPr>
        <p:spPr>
          <a:xfrm>
            <a:off x="0" y="-37071"/>
            <a:ext cx="8069088" cy="6895071"/>
          </a:xfrm>
          <a:custGeom>
            <a:avLst/>
            <a:gdLst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93676"/>
              <a:gd name="connsiteY0" fmla="*/ 0 h 6895071"/>
              <a:gd name="connsiteX1" fmla="*/ 8093676 w 8093676"/>
              <a:gd name="connsiteY1" fmla="*/ 3299255 h 6895071"/>
              <a:gd name="connsiteX2" fmla="*/ 7438768 w 8093676"/>
              <a:gd name="connsiteY2" fmla="*/ 6895071 h 6895071"/>
              <a:gd name="connsiteX3" fmla="*/ 0 w 8093676"/>
              <a:gd name="connsiteY3" fmla="*/ 6870357 h 6895071"/>
              <a:gd name="connsiteX4" fmla="*/ 0 w 8093676"/>
              <a:gd name="connsiteY4" fmla="*/ 24714 h 6895071"/>
              <a:gd name="connsiteX5" fmla="*/ 7451124 w 8093676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72319"/>
              <a:gd name="connsiteY0" fmla="*/ 0 h 6895071"/>
              <a:gd name="connsiteX1" fmla="*/ 8068963 w 8072319"/>
              <a:gd name="connsiteY1" fmla="*/ 3311612 h 6895071"/>
              <a:gd name="connsiteX2" fmla="*/ 7438768 w 8072319"/>
              <a:gd name="connsiteY2" fmla="*/ 6895071 h 6895071"/>
              <a:gd name="connsiteX3" fmla="*/ 0 w 8072319"/>
              <a:gd name="connsiteY3" fmla="*/ 6870357 h 6895071"/>
              <a:gd name="connsiteX4" fmla="*/ 0 w 8072319"/>
              <a:gd name="connsiteY4" fmla="*/ 24714 h 6895071"/>
              <a:gd name="connsiteX5" fmla="*/ 7451124 w 8072319"/>
              <a:gd name="connsiteY5" fmla="*/ 0 h 6895071"/>
              <a:gd name="connsiteX0" fmla="*/ 7451124 w 8072233"/>
              <a:gd name="connsiteY0" fmla="*/ 0 h 6895071"/>
              <a:gd name="connsiteX1" fmla="*/ 8068963 w 8072233"/>
              <a:gd name="connsiteY1" fmla="*/ 3311612 h 6895071"/>
              <a:gd name="connsiteX2" fmla="*/ 7438768 w 8072233"/>
              <a:gd name="connsiteY2" fmla="*/ 6895071 h 6895071"/>
              <a:gd name="connsiteX3" fmla="*/ 0 w 8072233"/>
              <a:gd name="connsiteY3" fmla="*/ 6870357 h 6895071"/>
              <a:gd name="connsiteX4" fmla="*/ 0 w 8072233"/>
              <a:gd name="connsiteY4" fmla="*/ 24714 h 6895071"/>
              <a:gd name="connsiteX5" fmla="*/ 7451124 w 8072233"/>
              <a:gd name="connsiteY5" fmla="*/ 0 h 6895071"/>
              <a:gd name="connsiteX0" fmla="*/ 7451124 w 8068963"/>
              <a:gd name="connsiteY0" fmla="*/ 0 h 6895071"/>
              <a:gd name="connsiteX1" fmla="*/ 8068963 w 8068963"/>
              <a:gd name="connsiteY1" fmla="*/ 3311612 h 6895071"/>
              <a:gd name="connsiteX2" fmla="*/ 7438768 w 8068963"/>
              <a:gd name="connsiteY2" fmla="*/ 6895071 h 6895071"/>
              <a:gd name="connsiteX3" fmla="*/ 0 w 8068963"/>
              <a:gd name="connsiteY3" fmla="*/ 6870357 h 6895071"/>
              <a:gd name="connsiteX4" fmla="*/ 0 w 8068963"/>
              <a:gd name="connsiteY4" fmla="*/ 24714 h 6895071"/>
              <a:gd name="connsiteX5" fmla="*/ 7451124 w 8068963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  <a:gd name="connsiteX0" fmla="*/ 7451124 w 8069088"/>
              <a:gd name="connsiteY0" fmla="*/ 0 h 6895071"/>
              <a:gd name="connsiteX1" fmla="*/ 8068963 w 8069088"/>
              <a:gd name="connsiteY1" fmla="*/ 3311612 h 6895071"/>
              <a:gd name="connsiteX2" fmla="*/ 7438768 w 8069088"/>
              <a:gd name="connsiteY2" fmla="*/ 6895071 h 6895071"/>
              <a:gd name="connsiteX3" fmla="*/ 0 w 8069088"/>
              <a:gd name="connsiteY3" fmla="*/ 6870357 h 6895071"/>
              <a:gd name="connsiteX4" fmla="*/ 0 w 8069088"/>
              <a:gd name="connsiteY4" fmla="*/ 24714 h 6895071"/>
              <a:gd name="connsiteX5" fmla="*/ 7451124 w 8069088"/>
              <a:gd name="connsiteY5" fmla="*/ 0 h 6895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69088" h="6895071">
                <a:moveTo>
                  <a:pt x="7451124" y="0"/>
                </a:moveTo>
                <a:cubicBezTo>
                  <a:pt x="7677665" y="605481"/>
                  <a:pt x="8077201" y="1532238"/>
                  <a:pt x="8068963" y="3311612"/>
                </a:cubicBezTo>
                <a:cubicBezTo>
                  <a:pt x="8023655" y="5362833"/>
                  <a:pt x="7669428" y="6116596"/>
                  <a:pt x="7438768" y="6895071"/>
                </a:cubicBezTo>
                <a:lnTo>
                  <a:pt x="0" y="6870357"/>
                </a:lnTo>
                <a:lnTo>
                  <a:pt x="0" y="24714"/>
                </a:lnTo>
                <a:lnTo>
                  <a:pt x="7451124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346365" y="2673669"/>
            <a:ext cx="7204362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346365" y="3823855"/>
            <a:ext cx="7204075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62" y="5730661"/>
            <a:ext cx="889923" cy="649644"/>
          </a:xfrm>
          <a:prstGeom prst="rect">
            <a:avLst/>
          </a:prstGeom>
        </p:spPr>
      </p:pic>
      <p:grpSp>
        <p:nvGrpSpPr>
          <p:cNvPr id="9" name="Grouper 8"/>
          <p:cNvGrpSpPr/>
          <p:nvPr userDrawn="1"/>
        </p:nvGrpSpPr>
        <p:grpSpPr>
          <a:xfrm>
            <a:off x="8635333" y="4267200"/>
            <a:ext cx="2508885" cy="1947430"/>
            <a:chOff x="8279905" y="3762375"/>
            <a:chExt cx="3141404" cy="2438400"/>
          </a:xfrm>
        </p:grpSpPr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ITE - SERVICE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4400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1904400" y="332805"/>
            <a:ext cx="8966736" cy="764475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4400" b="1" i="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1904400" y="1097281"/>
            <a:ext cx="8966736" cy="6949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 b="0" i="0">
                <a:solidFill>
                  <a:srgbClr val="093270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62" y="5730661"/>
            <a:ext cx="889923" cy="649644"/>
          </a:xfrm>
          <a:prstGeom prst="rect">
            <a:avLst/>
          </a:prstGeom>
        </p:spPr>
      </p:pic>
      <p:grpSp>
        <p:nvGrpSpPr>
          <p:cNvPr id="10" name="Grouper 9"/>
          <p:cNvGrpSpPr/>
          <p:nvPr userDrawn="1"/>
        </p:nvGrpSpPr>
        <p:grpSpPr>
          <a:xfrm>
            <a:off x="10380696" y="5473147"/>
            <a:ext cx="1159031" cy="899655"/>
            <a:chOff x="8279905" y="3762375"/>
            <a:chExt cx="3141404" cy="2438400"/>
          </a:xfrm>
        </p:grpSpPr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9905" y="5122685"/>
              <a:ext cx="2226169" cy="417689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2297" y="3762375"/>
              <a:ext cx="2919012" cy="2438400"/>
            </a:xfrm>
            <a:prstGeom prst="rect">
              <a:avLst/>
            </a:prstGeom>
          </p:spPr>
        </p:pic>
      </p:grpSp>
      <p:sp>
        <p:nvSpPr>
          <p:cNvPr id="13" name="Espace réservé du texte 1"/>
          <p:cNvSpPr txBox="1">
            <a:spLocks/>
          </p:cNvSpPr>
          <p:nvPr userDrawn="1"/>
        </p:nvSpPr>
        <p:spPr>
          <a:xfrm>
            <a:off x="427812" y="1097280"/>
            <a:ext cx="686022" cy="4535424"/>
          </a:xfrm>
          <a:prstGeom prst="rect">
            <a:avLst/>
          </a:prstGeom>
        </p:spPr>
        <p:txBody>
          <a:bodyPr vert="vert27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4400" b="1" i="0" kern="1200">
                <a:solidFill>
                  <a:srgbClr val="093270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solidFill>
                  <a:schemeClr val="bg1"/>
                </a:solidFill>
              </a:rPr>
              <a:t>LES SERVICES SUPPORT</a:t>
            </a:r>
            <a:endParaRPr lang="fr-F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EMERGENCE-S 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sp>
        <p:nvSpPr>
          <p:cNvPr id="18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20" name="Image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764106"/>
            <a:ext cx="597412" cy="60869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HEBERG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8022" cy="625971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  <p:sp>
        <p:nvSpPr>
          <p:cNvPr id="17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8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SANT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55" y="5746832"/>
            <a:ext cx="631981" cy="63198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  <p:sp>
        <p:nvSpPr>
          <p:cNvPr id="12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LOG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4" y="5746832"/>
            <a:ext cx="638022" cy="625971"/>
          </a:xfrm>
          <a:prstGeom prst="rect">
            <a:avLst/>
          </a:prstGeom>
        </p:spPr>
      </p:pic>
      <p:sp>
        <p:nvSpPr>
          <p:cNvPr id="13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INSERTION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40690"/>
            <a:ext cx="649403" cy="660949"/>
          </a:xfrm>
          <a:prstGeom prst="rect">
            <a:avLst/>
          </a:prstGeom>
        </p:spPr>
      </p:pic>
      <p:sp>
        <p:nvSpPr>
          <p:cNvPr id="12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JUSTIC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5614183"/>
            <a:ext cx="698892" cy="643758"/>
          </a:xfrm>
          <a:prstGeom prst="rect">
            <a:avLst/>
          </a:prstGeom>
        </p:spPr>
      </p:pic>
      <p:sp>
        <p:nvSpPr>
          <p:cNvPr id="13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ACCOMPAGNEMENT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6" y="5773657"/>
            <a:ext cx="798269" cy="484284"/>
          </a:xfrm>
          <a:prstGeom prst="rect">
            <a:avLst/>
          </a:prstGeom>
        </p:spPr>
      </p:pic>
      <p:sp>
        <p:nvSpPr>
          <p:cNvPr id="12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PARENTALIT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647847"/>
            <a:ext cx="588631" cy="586669"/>
          </a:xfrm>
          <a:prstGeom prst="rect">
            <a:avLst/>
          </a:prstGeom>
        </p:spPr>
      </p:pic>
      <p:sp>
        <p:nvSpPr>
          <p:cNvPr id="12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Accompagnement social mobile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4" y="5876451"/>
            <a:ext cx="690061" cy="358065"/>
          </a:xfrm>
          <a:prstGeom prst="rect">
            <a:avLst/>
          </a:prstGeom>
        </p:spPr>
      </p:pic>
      <p:sp>
        <p:nvSpPr>
          <p:cNvPr id="12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3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- SERVICES">
    <p:bg>
      <p:bgPr>
        <a:solidFill>
          <a:srgbClr val="F0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001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62" y="5730661"/>
            <a:ext cx="889923" cy="649644"/>
          </a:xfrm>
          <a:prstGeom prst="rect">
            <a:avLst/>
          </a:prstGeom>
        </p:spPr>
      </p:pic>
      <p:sp>
        <p:nvSpPr>
          <p:cNvPr id="13" name="Espace réservé du texte 17"/>
          <p:cNvSpPr>
            <a:spLocks noGrp="1"/>
          </p:cNvSpPr>
          <p:nvPr>
            <p:ph type="body" sz="quarter" idx="10" hasCustomPrompt="1"/>
          </p:nvPr>
        </p:nvSpPr>
        <p:spPr>
          <a:xfrm>
            <a:off x="-1998" y="1676723"/>
            <a:ext cx="12191999" cy="1150186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4400" b="1" i="0">
                <a:solidFill>
                  <a:schemeClr val="bg1"/>
                </a:solidFill>
                <a:latin typeface="Barlow Semi Condensed" charset="0"/>
                <a:ea typeface="Barlow Semi Condensed" charset="0"/>
                <a:cs typeface="Barlow Semi Condensed" charset="0"/>
              </a:defRPr>
            </a:lvl1pPr>
          </a:lstStyle>
          <a:p>
            <a:pPr lvl="0"/>
            <a:r>
              <a:rPr lang="fr-FR" dirty="0" smtClean="0"/>
              <a:t>TITRE</a:t>
            </a:r>
            <a:endParaRPr lang="fr-FR" dirty="0"/>
          </a:p>
        </p:txBody>
      </p:sp>
      <p:sp>
        <p:nvSpPr>
          <p:cNvPr id="15" name="Espace réservé du texte 2"/>
          <p:cNvSpPr>
            <a:spLocks noGrp="1"/>
          </p:cNvSpPr>
          <p:nvPr>
            <p:ph type="body" sz="quarter" idx="11" hasCustomPrompt="1"/>
          </p:nvPr>
        </p:nvSpPr>
        <p:spPr>
          <a:xfrm>
            <a:off x="-1899" y="2826909"/>
            <a:ext cx="12191513" cy="1260475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 sz="2800" b="0" i="0">
                <a:solidFill>
                  <a:schemeClr val="bg1"/>
                </a:solidFill>
                <a:latin typeface="Barlow Semi Condensed Light" charset="0"/>
                <a:ea typeface="Barlow Semi Condensed Light" charset="0"/>
                <a:cs typeface="Barlow Semi Condensed Light" charset="0"/>
              </a:defRPr>
            </a:lvl1pPr>
          </a:lstStyle>
          <a:p>
            <a:pPr lvl="0"/>
            <a:r>
              <a:rPr lang="fr-FR" dirty="0" smtClean="0"/>
              <a:t>SOUS-TITRE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947" y="4266268"/>
            <a:ext cx="2331271" cy="1907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353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81" r:id="rId3"/>
    <p:sldLayoutId id="2147483651" r:id="rId4"/>
    <p:sldLayoutId id="2147483682" r:id="rId5"/>
    <p:sldLayoutId id="2147483671" r:id="rId6"/>
    <p:sldLayoutId id="2147483652" r:id="rId7"/>
    <p:sldLayoutId id="2147483672" r:id="rId8"/>
    <p:sldLayoutId id="2147483653" r:id="rId9"/>
    <p:sldLayoutId id="2147483673" r:id="rId10"/>
    <p:sldLayoutId id="2147483654" r:id="rId11"/>
    <p:sldLayoutId id="2147483674" r:id="rId12"/>
    <p:sldLayoutId id="2147483683" r:id="rId13"/>
    <p:sldLayoutId id="2147483655" r:id="rId14"/>
    <p:sldLayoutId id="2147483675" r:id="rId15"/>
    <p:sldLayoutId id="2147483656" r:id="rId16"/>
    <p:sldLayoutId id="2147483676" r:id="rId17"/>
    <p:sldLayoutId id="2147483657" r:id="rId18"/>
    <p:sldLayoutId id="2147483677" r:id="rId19"/>
    <p:sldLayoutId id="2147483658" r:id="rId20"/>
    <p:sldLayoutId id="2147483678" r:id="rId21"/>
    <p:sldLayoutId id="2147483659" r:id="rId22"/>
    <p:sldLayoutId id="2147483679" r:id="rId23"/>
    <p:sldLayoutId id="2147483660" r:id="rId24"/>
    <p:sldLayoutId id="2147483680" r:id="rId25"/>
    <p:sldLayoutId id="2147483661" r:id="rId26"/>
    <p:sldLayoutId id="2147483662" r:id="rId27"/>
    <p:sldLayoutId id="2147483663" r:id="rId28"/>
    <p:sldLayoutId id="2147483664" r:id="rId29"/>
    <p:sldLayoutId id="2147483665" r:id="rId30"/>
    <p:sldLayoutId id="2147483666" r:id="rId31"/>
    <p:sldLayoutId id="2147483667" r:id="rId32"/>
    <p:sldLayoutId id="2147483668" r:id="rId33"/>
    <p:sldLayoutId id="2147483669" r:id="rId34"/>
    <p:sldLayoutId id="2147483670" r:id="rId3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226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37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844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251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80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468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418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62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61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852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564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405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280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5786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220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184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839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783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243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0061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2340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0366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5215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076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9947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422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0120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5455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5709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Emergence-s">
      <a:dk1>
        <a:srgbClr val="3B3C3A"/>
      </a:dk1>
      <a:lt1>
        <a:srgbClr val="F0F3FB"/>
      </a:lt1>
      <a:dk2>
        <a:srgbClr val="44546A"/>
      </a:dk2>
      <a:lt2>
        <a:srgbClr val="E7E6E6"/>
      </a:lt2>
      <a:accent1>
        <a:srgbClr val="0B3071"/>
      </a:accent1>
      <a:accent2>
        <a:srgbClr val="00ADD9"/>
      </a:accent2>
      <a:accent3>
        <a:srgbClr val="00933A"/>
      </a:accent3>
      <a:accent4>
        <a:srgbClr val="54BFE7"/>
      </a:accent4>
      <a:accent5>
        <a:srgbClr val="EE7800"/>
      </a:accent5>
      <a:accent6>
        <a:srgbClr val="005470"/>
      </a:accent6>
      <a:hlink>
        <a:srgbClr val="93C019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6175</TotalTime>
  <Words>0</Words>
  <Application>Microsoft Office PowerPoint</Application>
  <PresentationFormat>Grand écran</PresentationFormat>
  <Paragraphs>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Barlow Semi Condensed</vt:lpstr>
      <vt:lpstr>Barlow Semi Condensed Light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Microsoft Office User</dc:creator>
  <cp:lastModifiedBy>Farida MOUDA</cp:lastModifiedBy>
  <cp:revision>97</cp:revision>
  <cp:lastPrinted>2021-09-20T13:44:55Z</cp:lastPrinted>
  <dcterms:created xsi:type="dcterms:W3CDTF">2021-09-16T14:16:37Z</dcterms:created>
  <dcterms:modified xsi:type="dcterms:W3CDTF">2021-10-15T07:21:10Z</dcterms:modified>
</cp:coreProperties>
</file>